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4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51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33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79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56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15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5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1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4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6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5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6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6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1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3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C8EE5F3-21B4-4A21-947A-C8B9C4872C02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1655091-E8F6-407E-AD30-C5D903AAE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1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99270-38C4-C0A4-68D9-DA6EE29ED4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Retrieval Techniques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3F82D1-E7E4-B85E-D784-86428462EB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06C3C-8556-00C4-5FAD-80CB4230A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5DB8C-D325-2EE4-F842-B1669313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  <a:p>
            <a:r>
              <a:rPr lang="en-US" dirty="0"/>
              <a:t>Using Basic Features</a:t>
            </a:r>
          </a:p>
          <a:p>
            <a:r>
              <a:rPr lang="en-US" dirty="0"/>
              <a:t>Using Advanced Features</a:t>
            </a:r>
          </a:p>
          <a:p>
            <a:r>
              <a:rPr lang="en-US" dirty="0"/>
              <a:t>Using Expression/Formula and functions</a:t>
            </a:r>
          </a:p>
          <a:p>
            <a:r>
              <a:rPr lang="en-US" dirty="0"/>
              <a:t>Programming</a:t>
            </a:r>
          </a:p>
          <a:p>
            <a:r>
              <a:rPr lang="en-US" dirty="0"/>
              <a:t>Hybrid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523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BAFA6-4C84-9A2D-F998-05E9A811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3A9E2-1453-77DB-A605-BB1DAB531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Conditional Formatting</a:t>
            </a:r>
          </a:p>
          <a:p>
            <a:r>
              <a:rPr lang="en-US" dirty="0"/>
              <a:t>Sparklines</a:t>
            </a:r>
          </a:p>
          <a:p>
            <a:r>
              <a:rPr lang="en-US" dirty="0"/>
              <a:t>Charts</a:t>
            </a:r>
          </a:p>
          <a:p>
            <a:r>
              <a:rPr lang="en-US" dirty="0"/>
              <a:t>Maps</a:t>
            </a:r>
          </a:p>
        </p:txBody>
      </p:sp>
    </p:spTree>
    <p:extLst>
      <p:ext uri="{BB962C8B-B14F-4D97-AF65-F5344CB8AC3E}">
        <p14:creationId xmlns:p14="http://schemas.microsoft.com/office/powerpoint/2010/main" val="361240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62D95-8E8D-F813-FB34-6A2D14523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Basic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6C9AB-55E9-9289-8456-B3CFAB7A8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Filter (Auto Filter, Slicer)</a:t>
            </a:r>
          </a:p>
          <a:p>
            <a:r>
              <a:rPr lang="en-US" dirty="0"/>
              <a:t>Sorting</a:t>
            </a:r>
          </a:p>
          <a:p>
            <a:r>
              <a:rPr lang="en-US" dirty="0"/>
              <a:t>Consolidation</a:t>
            </a:r>
          </a:p>
        </p:txBody>
      </p:sp>
    </p:spTree>
    <p:extLst>
      <p:ext uri="{BB962C8B-B14F-4D97-AF65-F5344CB8AC3E}">
        <p14:creationId xmlns:p14="http://schemas.microsoft.com/office/powerpoint/2010/main" val="1009034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EA644-A5A3-4943-941D-D8AE19AD0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Advanced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032E1-AED2-6909-3F96-38B5FF4B3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Pivot Table</a:t>
            </a:r>
          </a:p>
          <a:p>
            <a:r>
              <a:rPr lang="en-US" dirty="0"/>
              <a:t>Goal Seek</a:t>
            </a:r>
          </a:p>
          <a:p>
            <a:r>
              <a:rPr lang="en-US" dirty="0"/>
              <a:t>Data Table, </a:t>
            </a:r>
          </a:p>
          <a:p>
            <a:r>
              <a:rPr lang="en-US" dirty="0"/>
              <a:t>Solver</a:t>
            </a:r>
          </a:p>
          <a:p>
            <a:r>
              <a:rPr lang="en-US" dirty="0"/>
              <a:t>Power Pivot and Power View</a:t>
            </a:r>
          </a:p>
        </p:txBody>
      </p:sp>
    </p:spTree>
    <p:extLst>
      <p:ext uri="{BB962C8B-B14F-4D97-AF65-F5344CB8AC3E}">
        <p14:creationId xmlns:p14="http://schemas.microsoft.com/office/powerpoint/2010/main" val="224173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64B91-F3D4-3DEE-57B8-3428FB3A1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Expressions/Formula +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A4947-A6FD-55C7-6948-63597F19E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 Functions</a:t>
            </a:r>
          </a:p>
          <a:p>
            <a:r>
              <a:rPr lang="en-US" dirty="0"/>
              <a:t>Sum Functions</a:t>
            </a:r>
          </a:p>
          <a:p>
            <a:r>
              <a:rPr lang="en-US" dirty="0"/>
              <a:t>Average Functions</a:t>
            </a:r>
          </a:p>
          <a:p>
            <a:r>
              <a:rPr lang="en-US" dirty="0" err="1"/>
              <a:t>VLookup</a:t>
            </a:r>
            <a:r>
              <a:rPr lang="en-US" dirty="0"/>
              <a:t> function</a:t>
            </a:r>
          </a:p>
          <a:p>
            <a:r>
              <a:rPr lang="en-US" dirty="0"/>
              <a:t>Database Functions</a:t>
            </a:r>
          </a:p>
          <a:p>
            <a:r>
              <a:rPr lang="en-US" dirty="0"/>
              <a:t>Array Formula</a:t>
            </a:r>
          </a:p>
        </p:txBody>
      </p:sp>
    </p:spTree>
    <p:extLst>
      <p:ext uri="{BB962C8B-B14F-4D97-AF65-F5344CB8AC3E}">
        <p14:creationId xmlns:p14="http://schemas.microsoft.com/office/powerpoint/2010/main" val="188110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74480-E570-82AE-5632-5EAA290D5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D1EE3-318A-467E-6567-875671219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Macros</a:t>
            </a:r>
          </a:p>
          <a:p>
            <a:r>
              <a:rPr lang="en-US" dirty="0"/>
              <a:t>User Defined Functions</a:t>
            </a:r>
          </a:p>
          <a:p>
            <a:r>
              <a:rPr lang="en-US" dirty="0"/>
              <a:t>Document Model programming</a:t>
            </a:r>
          </a:p>
          <a:p>
            <a:r>
              <a:rPr lang="en-US" dirty="0"/>
              <a:t>ActiveX Controls</a:t>
            </a:r>
          </a:p>
          <a:p>
            <a:r>
              <a:rPr lang="en-US" dirty="0"/>
              <a:t>User Forms</a:t>
            </a:r>
          </a:p>
        </p:txBody>
      </p:sp>
    </p:spTree>
    <p:extLst>
      <p:ext uri="{BB962C8B-B14F-4D97-AF65-F5344CB8AC3E}">
        <p14:creationId xmlns:p14="http://schemas.microsoft.com/office/powerpoint/2010/main" val="153252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30891-1A0A-F619-E88F-0C7645D56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E58D8-8317-9FF8-99FE-AF2E25517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Dashboard</a:t>
            </a:r>
          </a:p>
        </p:txBody>
      </p:sp>
    </p:spTree>
    <p:extLst>
      <p:ext uri="{BB962C8B-B14F-4D97-AF65-F5344CB8AC3E}">
        <p14:creationId xmlns:p14="http://schemas.microsoft.com/office/powerpoint/2010/main" val="3768599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</TotalTime>
  <Words>86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Parallax</vt:lpstr>
      <vt:lpstr>Information Retrieval Techniques</vt:lpstr>
      <vt:lpstr>Techniques</vt:lpstr>
      <vt:lpstr>Observation Techniques</vt:lpstr>
      <vt:lpstr>Using Basic Features</vt:lpstr>
      <vt:lpstr>Using Advanced Features</vt:lpstr>
      <vt:lpstr>Using Expressions/Formula + Functions</vt:lpstr>
      <vt:lpstr>Programming</vt:lpstr>
      <vt:lpstr>Hybrid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Retrieval Techniques</dc:title>
  <dc:creator>FNU LNU</dc:creator>
  <cp:lastModifiedBy>FNU LNU</cp:lastModifiedBy>
  <cp:revision>3</cp:revision>
  <dcterms:created xsi:type="dcterms:W3CDTF">2022-07-12T05:20:53Z</dcterms:created>
  <dcterms:modified xsi:type="dcterms:W3CDTF">2022-07-12T05:25:47Z</dcterms:modified>
</cp:coreProperties>
</file>